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4"/>
  </p:sldMasterIdLst>
  <p:notesMasterIdLst>
    <p:notesMasterId r:id="rId17"/>
  </p:notesMasterIdLst>
  <p:sldIdLst>
    <p:sldId id="256" r:id="rId5"/>
    <p:sldId id="320" r:id="rId6"/>
    <p:sldId id="259" r:id="rId7"/>
    <p:sldId id="318" r:id="rId8"/>
    <p:sldId id="260" r:id="rId9"/>
    <p:sldId id="261" r:id="rId10"/>
    <p:sldId id="262" r:id="rId11"/>
    <p:sldId id="319" r:id="rId12"/>
    <p:sldId id="263" r:id="rId13"/>
    <p:sldId id="264" r:id="rId14"/>
    <p:sldId id="265" r:id="rId15"/>
    <p:sldId id="266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0967B8-224A-D659-CE23-850210DB9D87}" v="2" dt="2025-11-25T14:36:11.0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86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6e2db17ce7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6e2db17ce7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6e2db17ce7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6e2db17ce7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6e2db17ce7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6e2db17ce7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e2db17ce7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6e2db17ce7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6e2db17ce7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6e2db17ce7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6e2db17ce7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6e2db17ce7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6e2db17ce7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6e2db17ce7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6e2db17ce7_0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6e2db17ce7_0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6e2db17ce7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6e2db17ce7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0E66F3">
                  <a:alpha val="0"/>
                </a:srgbClr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13541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34437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14" title="neonephos_whi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49" y="609963"/>
            <a:ext cx="2639349" cy="48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1_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75;p17" title="neonephos_color.png">
            <a:extLst>
              <a:ext uri="{FF2B5EF4-FFF2-40B4-BE49-F238E27FC236}">
                <a16:creationId xmlns:a16="http://schemas.microsoft.com/office/drawing/2014/main" id="{C431BF00-C376-D714-197B-730567ACF1DD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 hasCustomPrompt="1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/>
          <a:lstStyle>
            <a:lvl1pPr>
              <a:defRPr b="1" i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Insert page title (sentence case)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1570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0E66F3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22"/>
          <p:cNvSpPr/>
          <p:nvPr/>
        </p:nvSpPr>
        <p:spPr>
          <a:xfrm>
            <a:off x="2100" y="0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265500" y="1246525"/>
            <a:ext cx="4045200" cy="265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 b="1">
                <a:solidFill>
                  <a:schemeClr val="tx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113" name="Google Shape;113;p22"/>
          <p:cNvSpPr txBox="1">
            <a:spLocks noGrp="1"/>
          </p:cNvSpPr>
          <p:nvPr>
            <p:ph type="body" idx="1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3" name="Google Shape;69;p16" title="neonephos_color.png">
            <a:extLst>
              <a:ext uri="{FF2B5EF4-FFF2-40B4-BE49-F238E27FC236}">
                <a16:creationId xmlns:a16="http://schemas.microsoft.com/office/drawing/2014/main" id="{9A047ABF-F5DB-5ABF-7834-5E5A314A547C}"/>
              </a:ext>
            </a:extLst>
          </p:cNvPr>
          <p:cNvPicPr preferRelativeResize="0"/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5970" y="115732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/>
          <p:cNvSpPr>
            <a:spLocks noGrp="1"/>
          </p:cNvSpPr>
          <p:nvPr>
            <p:ph type="title"/>
          </p:nvPr>
        </p:nvSpPr>
        <p:spPr>
          <a:xfrm>
            <a:off x="377902" y="2387084"/>
            <a:ext cx="3455720" cy="738664"/>
          </a:xfrm>
          <a:prstGeom prst="rect">
            <a:avLst/>
          </a:prstGeom>
        </p:spPr>
        <p:txBody>
          <a:bodyPr/>
          <a:lstStyle>
            <a:lvl1pPr marL="0" algn="l" defTabSz="816173" rtl="0" eaLnBrk="1" latinLnBrk="0" hangingPunct="1">
              <a:spcBef>
                <a:spcPct val="0"/>
              </a:spcBef>
              <a:buNone/>
              <a:defRPr lang="en-US" sz="2400" b="1" i="0" kern="1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3820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3">
          <p15:clr>
            <a:srgbClr val="FBAE40"/>
          </p15:clr>
        </p15:guide>
        <p15:guide id="2" orient="horz" pos="317">
          <p15:clr>
            <a:srgbClr val="FBAE40"/>
          </p15:clr>
        </p15:guide>
        <p15:guide id="3" pos="7364">
          <p15:clr>
            <a:srgbClr val="FBAE40"/>
          </p15:clr>
        </p15:guide>
        <p15:guide id="4" orient="horz" pos="551">
          <p15:clr>
            <a:srgbClr val="FBAE40"/>
          </p15:clr>
        </p15:guide>
        <p15:guide id="5" orient="horz" pos="399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29000">
                <a:schemeClr val="accent1"/>
              </a:gs>
              <a:gs pos="100000">
                <a:srgbClr val="0E66F3">
                  <a:alpha val="0"/>
                </a:srgbClr>
              </a:gs>
            </a:gsLst>
            <a:lin ang="16800000" scaled="0"/>
            <a:tileRect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01" tIns="91401" rIns="91401" bIns="91401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99"/>
          </a:p>
        </p:txBody>
      </p:sp>
    </p:spTree>
    <p:extLst>
      <p:ext uri="{BB962C8B-B14F-4D97-AF65-F5344CB8AC3E}">
        <p14:creationId xmlns:p14="http://schemas.microsoft.com/office/powerpoint/2010/main" val="3527396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 preserve="1">
  <p:cSld name="Alternative 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0E66F3">
                  <a:alpha val="0"/>
                </a:srgbClr>
              </a:gs>
            </a:gsLst>
            <a:lin ang="0" scaled="0"/>
          </a:gra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n-lt"/>
            </a:endParaRP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384000" y="1354175"/>
            <a:ext cx="5448308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3443725"/>
            <a:ext cx="2777100" cy="7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58" name="Google Shape;58;p14" title="neonephos_whi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5749" y="193262"/>
            <a:ext cx="2639349" cy="483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4565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  <a:latin typeface="+mj-l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/>
          <p:nvPr/>
        </p:nvSpPr>
        <p:spPr>
          <a:xfrm>
            <a:off x="0" y="0"/>
            <a:ext cx="9144000" cy="732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9" name="Google Shape;69;p16" title="neonephos_color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96603" y="105099"/>
            <a:ext cx="1117426" cy="20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0A50076-8B80-C20D-EB2B-59F1C9E89D8A}"/>
              </a:ext>
            </a:extLst>
          </p:cNvPr>
          <p:cNvSpPr txBox="1"/>
          <p:nvPr userDrawn="1"/>
        </p:nvSpPr>
        <p:spPr>
          <a:xfrm>
            <a:off x="44639" y="4875579"/>
            <a:ext cx="5341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  <a:latin typeface="Aptos" panose="020B0004020202020204" pitchFamily="34" charset="0"/>
              </a:rPr>
              <a:t>Public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tx1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pic>
        <p:nvPicPr>
          <p:cNvPr id="3" name="Google Shape;75;p17" title="neonephos_color.png">
            <a:extLst>
              <a:ext uri="{FF2B5EF4-FFF2-40B4-BE49-F238E27FC236}">
                <a16:creationId xmlns:a16="http://schemas.microsoft.com/office/drawing/2014/main" id="{9517AF4A-6827-8B89-873B-ACD277BE5DEB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tx1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pic>
        <p:nvPicPr>
          <p:cNvPr id="4" name="Google Shape;75;p17" title="neonephos_color.png">
            <a:extLst>
              <a:ext uri="{FF2B5EF4-FFF2-40B4-BE49-F238E27FC236}">
                <a16:creationId xmlns:a16="http://schemas.microsoft.com/office/drawing/2014/main" id="{C1E76F60-0E72-E0E4-625F-457A103AE5E0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lumn + Imagee">
  <p:cSld name="Title, Column + Imagee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tx1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3" name="Google Shape;93;p19"/>
          <p:cNvSpPr>
            <a:spLocks noGrp="1"/>
          </p:cNvSpPr>
          <p:nvPr>
            <p:ph type="pic" idx="2"/>
          </p:nvPr>
        </p:nvSpPr>
        <p:spPr>
          <a:xfrm>
            <a:off x="5165825" y="1152475"/>
            <a:ext cx="3416400" cy="3416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sp>
      <p:pic>
        <p:nvPicPr>
          <p:cNvPr id="3" name="Google Shape;75;p17" title="neonephos_color.png">
            <a:extLst>
              <a:ext uri="{FF2B5EF4-FFF2-40B4-BE49-F238E27FC236}">
                <a16:creationId xmlns:a16="http://schemas.microsoft.com/office/drawing/2014/main" id="{B448ADAA-EA60-E612-F358-CA117B0996DC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3_Title 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tx1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2" name="Google Shape;75;p17" title="neonephos_color.png">
            <a:extLst>
              <a:ext uri="{FF2B5EF4-FFF2-40B4-BE49-F238E27FC236}">
                <a16:creationId xmlns:a16="http://schemas.microsoft.com/office/drawing/2014/main" id="{7A4ADD31-EC4D-BD16-D73D-0C190343D4CC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tx1"/>
                </a:solidFill>
                <a:latin typeface="+mj-l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8F316C9-C6E2-9389-1118-1AFDEF3AF72C}"/>
              </a:ext>
            </a:extLst>
          </p:cNvPr>
          <p:cNvSpPr/>
          <p:nvPr userDrawn="1"/>
        </p:nvSpPr>
        <p:spPr>
          <a:xfrm>
            <a:off x="0" y="5097781"/>
            <a:ext cx="9143999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oogle Shape;75;p17" title="neonephos_color.png">
            <a:extLst>
              <a:ext uri="{FF2B5EF4-FFF2-40B4-BE49-F238E27FC236}">
                <a16:creationId xmlns:a16="http://schemas.microsoft.com/office/drawing/2014/main" id="{21B67999-6C44-34D1-03B2-009289EBDC54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08285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 Title + Images">
  <p:cSld name="Center Title + Images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tx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106" name="Google Shape;106;p21"/>
          <p:cNvSpPr>
            <a:spLocks noGrp="1"/>
          </p:cNvSpPr>
          <p:nvPr>
            <p:ph type="pic" idx="2"/>
          </p:nvPr>
        </p:nvSpPr>
        <p:spPr>
          <a:xfrm>
            <a:off x="824688" y="1808863"/>
            <a:ext cx="1430400" cy="1430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7" name="Google Shape;107;p21"/>
          <p:cNvSpPr>
            <a:spLocks noGrp="1"/>
          </p:cNvSpPr>
          <p:nvPr>
            <p:ph type="pic" idx="3"/>
          </p:nvPr>
        </p:nvSpPr>
        <p:spPr>
          <a:xfrm>
            <a:off x="2846096" y="1808863"/>
            <a:ext cx="1430400" cy="1430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8" name="Google Shape;108;p21"/>
          <p:cNvSpPr>
            <a:spLocks noGrp="1"/>
          </p:cNvSpPr>
          <p:nvPr>
            <p:ph type="pic" idx="4"/>
          </p:nvPr>
        </p:nvSpPr>
        <p:spPr>
          <a:xfrm>
            <a:off x="4867504" y="1808863"/>
            <a:ext cx="1430400" cy="1430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9" name="Google Shape;109;p21"/>
          <p:cNvSpPr>
            <a:spLocks noGrp="1"/>
          </p:cNvSpPr>
          <p:nvPr>
            <p:ph type="pic" idx="5"/>
          </p:nvPr>
        </p:nvSpPr>
        <p:spPr>
          <a:xfrm>
            <a:off x="6888913" y="1808863"/>
            <a:ext cx="1430400" cy="1430400"/>
          </a:xfrm>
          <a:prstGeom prst="ellipse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3" name="Google Shape;75;p17" title="neonephos_color.png">
            <a:extLst>
              <a:ext uri="{FF2B5EF4-FFF2-40B4-BE49-F238E27FC236}">
                <a16:creationId xmlns:a16="http://schemas.microsoft.com/office/drawing/2014/main" id="{B7B1698C-9F20-D53C-D9D3-0B058493E576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53826" y="128441"/>
            <a:ext cx="1117426" cy="2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None/>
              <a:defRPr sz="2800">
                <a:solidFill>
                  <a:schemeClr val="accent6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cxnSp>
        <p:nvCxnSpPr>
          <p:cNvPr id="5" name="Google Shape;70;p16">
            <a:extLst>
              <a:ext uri="{FF2B5EF4-FFF2-40B4-BE49-F238E27FC236}">
                <a16:creationId xmlns:a16="http://schemas.microsoft.com/office/drawing/2014/main" id="{35243A81-D310-0967-5180-23CB228F61D5}"/>
              </a:ext>
            </a:extLst>
          </p:cNvPr>
          <p:cNvCxnSpPr>
            <a:cxnSpLocks/>
          </p:cNvCxnSpPr>
          <p:nvPr userDrawn="1"/>
        </p:nvCxnSpPr>
        <p:spPr>
          <a:xfrm>
            <a:off x="537552" y="4914794"/>
            <a:ext cx="0" cy="158956"/>
          </a:xfrm>
          <a:prstGeom prst="straightConnector1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789D8FD-1124-7148-51BA-AEB7BB3B6490}"/>
              </a:ext>
            </a:extLst>
          </p:cNvPr>
          <p:cNvSpPr txBox="1"/>
          <p:nvPr userDrawn="1"/>
        </p:nvSpPr>
        <p:spPr>
          <a:xfrm>
            <a:off x="44639" y="4875579"/>
            <a:ext cx="5341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tx1"/>
                </a:solidFill>
                <a:latin typeface="Aptos" panose="020B0004020202020204" pitchFamily="34" charset="0"/>
              </a:rPr>
              <a:t>Public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EEE3FF-DD93-18EE-F9E8-EBDD25B3E335}"/>
              </a:ext>
            </a:extLst>
          </p:cNvPr>
          <p:cNvSpPr txBox="1"/>
          <p:nvPr userDrawn="1"/>
        </p:nvSpPr>
        <p:spPr>
          <a:xfrm>
            <a:off x="537551" y="4875579"/>
            <a:ext cx="4091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1201FF5-62A6-964F-B5CB-420D62C79F26}" type="slidenum">
              <a:rPr lang="en-US" sz="1000" smtClean="0">
                <a:latin typeface="Aptos" panose="020B0004020202020204" pitchFamily="34" charset="0"/>
              </a:rPr>
              <a:t>‹#›</a:t>
            </a:fld>
            <a:endParaRPr lang="en-US" sz="1000">
              <a:latin typeface="Aptos" panose="020B0004020202020204" pitchFamily="34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81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72" r:id="rId8"/>
    <p:sldLayoutId id="2147483666" r:id="rId9"/>
    <p:sldLayoutId id="2147483668" r:id="rId10"/>
    <p:sldLayoutId id="2147483673" r:id="rId11"/>
    <p:sldLayoutId id="2147483667" r:id="rId12"/>
    <p:sldLayoutId id="2147483679" r:id="rId13"/>
    <p:sldLayoutId id="2147483680" r:id="rId14"/>
    <p:sldLayoutId id="2147483682" r:id="rId1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chemeClr val="tx1"/>
          </a:solidFill>
          <a:latin typeface="+mj-lt"/>
          <a:ea typeface="Aptos SemiBold" panose="020B0004020202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ptos Display" panose="020B0004020202020204" pitchFamily="34" charset="0"/>
          <a:ea typeface="Aptos Display" panose="020B0004020202020204" pitchFamily="34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>
            <a:spLocks noGrp="1"/>
          </p:cNvSpPr>
          <p:nvPr>
            <p:ph type="sldNum" idx="4294967295"/>
          </p:nvPr>
        </p:nvSpPr>
        <p:spPr>
          <a:xfrm>
            <a:off x="1482183" y="463857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3"/>
          <p:cNvSpPr txBox="1">
            <a:spLocks noGrp="1"/>
          </p:cNvSpPr>
          <p:nvPr>
            <p:ph type="title"/>
          </p:nvPr>
        </p:nvSpPr>
        <p:spPr>
          <a:xfrm>
            <a:off x="151739" y="132286"/>
            <a:ext cx="113637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Members</a:t>
            </a:r>
            <a:endParaRPr/>
          </a:p>
        </p:txBody>
      </p:sp>
      <p:sp>
        <p:nvSpPr>
          <p:cNvPr id="189" name="Google Shape;189;p33"/>
          <p:cNvSpPr txBox="1">
            <a:spLocks noGrp="1"/>
          </p:cNvSpPr>
          <p:nvPr>
            <p:ph type="sldNum" idx="4294967295"/>
          </p:nvPr>
        </p:nvSpPr>
        <p:spPr>
          <a:xfrm>
            <a:off x="1482183" y="463857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4294967295"/>
          </p:nvPr>
        </p:nvSpPr>
        <p:spPr>
          <a:xfrm>
            <a:off x="406400" y="1017588"/>
            <a:ext cx="8296275" cy="2238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1600" b="1">
                <a:solidFill>
                  <a:schemeClr val="lt1"/>
                </a:solidFill>
              </a:rPr>
              <a:t>Premier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98" name="Google Shape;198;p33"/>
          <p:cNvSpPr txBox="1">
            <a:spLocks noGrp="1"/>
          </p:cNvSpPr>
          <p:nvPr>
            <p:ph type="title" idx="4294967295"/>
          </p:nvPr>
        </p:nvSpPr>
        <p:spPr>
          <a:xfrm>
            <a:off x="406400" y="2609850"/>
            <a:ext cx="8296275" cy="223838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1600" b="1">
                <a:solidFill>
                  <a:schemeClr val="lt1"/>
                </a:solidFill>
              </a:rPr>
              <a:t>General</a:t>
            </a:r>
            <a:endParaRPr sz="1600" b="1">
              <a:solidFill>
                <a:schemeClr val="lt1"/>
              </a:solidFill>
            </a:endParaRPr>
          </a:p>
        </p:txBody>
      </p:sp>
      <p:sp>
        <p:nvSpPr>
          <p:cNvPr id="199" name="Google Shape;199;p33"/>
          <p:cNvSpPr txBox="1">
            <a:spLocks noGrp="1"/>
          </p:cNvSpPr>
          <p:nvPr>
            <p:ph type="title" idx="4294967295"/>
          </p:nvPr>
        </p:nvSpPr>
        <p:spPr>
          <a:xfrm>
            <a:off x="406400" y="3906838"/>
            <a:ext cx="8296275" cy="22383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ct val="62500"/>
              <a:buNone/>
            </a:pPr>
            <a:r>
              <a:rPr lang="en" sz="1600" b="1">
                <a:solidFill>
                  <a:schemeClr val="lt1"/>
                </a:solidFill>
              </a:rPr>
              <a:t>Associate</a:t>
            </a:r>
            <a:endParaRPr sz="1600" b="1">
              <a:solidFill>
                <a:schemeClr val="lt1"/>
              </a:solidFill>
            </a:endParaRPr>
          </a:p>
        </p:txBody>
      </p:sp>
      <p:pic>
        <p:nvPicPr>
          <p:cNvPr id="190" name="Google Shape;19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0067" y="1710000"/>
            <a:ext cx="1103503" cy="545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7145" y="1835535"/>
            <a:ext cx="1794941" cy="294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83561" y="1800755"/>
            <a:ext cx="1658838" cy="364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23575" y="3070250"/>
            <a:ext cx="1042279" cy="545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57989" y="3234375"/>
            <a:ext cx="908181" cy="3051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71400" y="4279852"/>
            <a:ext cx="1413632" cy="417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20161" y="3190623"/>
            <a:ext cx="1413633" cy="305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530674" y="3121900"/>
            <a:ext cx="1332732" cy="417591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3"/>
          <p:cNvSpPr txBox="1"/>
          <p:nvPr/>
        </p:nvSpPr>
        <p:spPr>
          <a:xfrm>
            <a:off x="8161825" y="2968575"/>
            <a:ext cx="1333200" cy="9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6AA84F"/>
              </a:solidFill>
            </a:endParaRPr>
          </a:p>
        </p:txBody>
      </p:sp>
      <p:pic>
        <p:nvPicPr>
          <p:cNvPr id="202" name="Google Shape;202;p3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353039" y="3161737"/>
            <a:ext cx="1413628" cy="337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4"/>
          <p:cNvSpPr txBox="1">
            <a:spLocks noGrp="1"/>
          </p:cNvSpPr>
          <p:nvPr>
            <p:ph type="sldNum" idx="4294967295"/>
          </p:nvPr>
        </p:nvSpPr>
        <p:spPr>
          <a:xfrm>
            <a:off x="1482183" y="463857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08" name="Google Shape;208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58936" y="322280"/>
            <a:ext cx="2972608" cy="541844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4"/>
          <p:cNvSpPr txBox="1"/>
          <p:nvPr/>
        </p:nvSpPr>
        <p:spPr>
          <a:xfrm>
            <a:off x="4572000" y="171768"/>
            <a:ext cx="3225900" cy="6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Foundation</a:t>
            </a:r>
            <a:endParaRPr sz="1000"/>
          </a:p>
        </p:txBody>
      </p:sp>
      <p:sp>
        <p:nvSpPr>
          <p:cNvPr id="210" name="Google Shape;210;p34"/>
          <p:cNvSpPr txBox="1"/>
          <p:nvPr/>
        </p:nvSpPr>
        <p:spPr>
          <a:xfrm>
            <a:off x="3230799" y="1016600"/>
            <a:ext cx="23670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Current Projects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1" name="Google Shape;211;p34"/>
          <p:cNvGrpSpPr/>
          <p:nvPr/>
        </p:nvGrpSpPr>
        <p:grpSpPr>
          <a:xfrm>
            <a:off x="37228" y="1489075"/>
            <a:ext cx="9071248" cy="3088637"/>
            <a:chOff x="-17208" y="1985433"/>
            <a:chExt cx="12098223" cy="4118182"/>
          </a:xfrm>
        </p:grpSpPr>
        <p:sp>
          <p:nvSpPr>
            <p:cNvPr id="212" name="Google Shape;212;p34"/>
            <p:cNvSpPr txBox="1"/>
            <p:nvPr/>
          </p:nvSpPr>
          <p:spPr>
            <a:xfrm>
              <a:off x="-1" y="2967873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Gardener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34"/>
            <p:cNvSpPr txBox="1"/>
            <p:nvPr/>
          </p:nvSpPr>
          <p:spPr>
            <a:xfrm>
              <a:off x="3037792" y="2967869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Garden Linux</a:t>
              </a:r>
              <a:endParaRPr sz="13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14" name="Google Shape;214;p34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117109" y="2110621"/>
              <a:ext cx="857250" cy="857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5" name="Google Shape;215;p34"/>
            <p:cNvPicPr preferRelativeResize="0"/>
            <p:nvPr/>
          </p:nvPicPr>
          <p:blipFill rotWithShape="1">
            <a:blip r:embed="rId5">
              <a:alphaModFix/>
            </a:blip>
            <a:srcRect t="-15400" b="15400"/>
            <a:stretch/>
          </p:blipFill>
          <p:spPr>
            <a:xfrm>
              <a:off x="4119289" y="1985433"/>
              <a:ext cx="954625" cy="9546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6" name="Google Shape;216;p34"/>
            <p:cNvSpPr txBox="1"/>
            <p:nvPr/>
          </p:nvSpPr>
          <p:spPr>
            <a:xfrm>
              <a:off x="-6474" y="4393878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IronCore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34"/>
            <p:cNvSpPr txBox="1"/>
            <p:nvPr/>
          </p:nvSpPr>
          <p:spPr>
            <a:xfrm>
              <a:off x="3040132" y="4393878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CobaltCore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34"/>
            <p:cNvSpPr txBox="1"/>
            <p:nvPr/>
          </p:nvSpPr>
          <p:spPr>
            <a:xfrm>
              <a:off x="6090999" y="4393878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OpenMCP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34"/>
            <p:cNvSpPr txBox="1"/>
            <p:nvPr/>
          </p:nvSpPr>
          <p:spPr>
            <a:xfrm>
              <a:off x="9023779" y="4393878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OpenMFP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0" name="Google Shape;220;p34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1119067" y="3590591"/>
              <a:ext cx="772900" cy="772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1" name="Google Shape;221;p34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10203755" y="3612593"/>
              <a:ext cx="731519" cy="7315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2" name="Google Shape;222;p34"/>
            <p:cNvPicPr preferRelativeResize="0"/>
            <p:nvPr/>
          </p:nvPicPr>
          <p:blipFill rotWithShape="1">
            <a:blip r:embed="rId8">
              <a:alphaModFix/>
            </a:blip>
            <a:srcRect/>
            <a:stretch/>
          </p:blipFill>
          <p:spPr>
            <a:xfrm>
              <a:off x="4163118" y="3520797"/>
              <a:ext cx="859536" cy="8595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3" name="Google Shape;223;p34" descr="A person with arms up and various icons&#10;&#10;AI-generated content may be incorrect."/>
            <p:cNvPicPr preferRelativeResize="0"/>
            <p:nvPr/>
          </p:nvPicPr>
          <p:blipFill rotWithShape="1">
            <a:blip r:embed="rId9">
              <a:alphaModFix/>
            </a:blip>
            <a:srcRect/>
            <a:stretch/>
          </p:blipFill>
          <p:spPr>
            <a:xfrm>
              <a:off x="7150821" y="3570259"/>
              <a:ext cx="879478" cy="87947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34"/>
            <p:cNvSpPr txBox="1"/>
            <p:nvPr/>
          </p:nvSpPr>
          <p:spPr>
            <a:xfrm>
              <a:off x="-17208" y="5836915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ORD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34"/>
            <p:cNvSpPr txBox="1"/>
            <p:nvPr/>
          </p:nvSpPr>
          <p:spPr>
            <a:xfrm>
              <a:off x="3029398" y="5836915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OCM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34"/>
            <p:cNvSpPr txBox="1"/>
            <p:nvPr/>
          </p:nvSpPr>
          <p:spPr>
            <a:xfrm>
              <a:off x="6080265" y="5836915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Platform</a:t>
              </a:r>
              <a:r>
                <a:rPr lang="en" sz="1300" b="1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Mesh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34"/>
            <p:cNvSpPr txBox="1"/>
            <p:nvPr/>
          </p:nvSpPr>
          <p:spPr>
            <a:xfrm>
              <a:off x="9034515" y="2992830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Greenhouse</a:t>
              </a:r>
              <a:endParaRPr sz="15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228" name="Google Shape;228;p34"/>
            <p:cNvPicPr preferRelativeResize="0"/>
            <p:nvPr/>
          </p:nvPicPr>
          <p:blipFill rotWithShape="1">
            <a:blip r:embed="rId10">
              <a:alphaModFix/>
            </a:blip>
            <a:srcRect/>
            <a:stretch/>
          </p:blipFill>
          <p:spPr>
            <a:xfrm>
              <a:off x="4150769" y="4963836"/>
              <a:ext cx="861150" cy="8595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9" name="Google Shape;229;p34"/>
            <p:cNvPicPr preferRelativeResize="0"/>
            <p:nvPr/>
          </p:nvPicPr>
          <p:blipFill rotWithShape="1">
            <a:blip r:embed="rId11">
              <a:alphaModFix/>
            </a:blip>
            <a:srcRect/>
            <a:stretch/>
          </p:blipFill>
          <p:spPr>
            <a:xfrm>
              <a:off x="971814" y="4851191"/>
              <a:ext cx="1104900" cy="1066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0" name="Google Shape;230;p34" descr="A blue circle with white dots and lines&#10;&#10;AI-generated content may be incorrect."/>
            <p:cNvPicPr preferRelativeResize="0"/>
            <p:nvPr/>
          </p:nvPicPr>
          <p:blipFill rotWithShape="1">
            <a:blip r:embed="rId12">
              <a:alphaModFix/>
            </a:blip>
            <a:srcRect/>
            <a:stretch/>
          </p:blipFill>
          <p:spPr>
            <a:xfrm>
              <a:off x="7213474" y="5020522"/>
              <a:ext cx="777240" cy="7772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34"/>
            <p:cNvPicPr preferRelativeResize="0"/>
            <p:nvPr/>
          </p:nvPicPr>
          <p:blipFill rotWithShape="1">
            <a:blip r:embed="rId13">
              <a:alphaModFix/>
            </a:blip>
            <a:srcRect t="847" b="37321"/>
            <a:stretch/>
          </p:blipFill>
          <p:spPr>
            <a:xfrm>
              <a:off x="10095654" y="2132779"/>
              <a:ext cx="950940" cy="86455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2" name="Google Shape;232;p34" descr="Description"/>
            <p:cNvPicPr preferRelativeResize="0"/>
            <p:nvPr/>
          </p:nvPicPr>
          <p:blipFill rotWithShape="1">
            <a:blip r:embed="rId14">
              <a:alphaModFix/>
            </a:blip>
            <a:srcRect/>
            <a:stretch/>
          </p:blipFill>
          <p:spPr>
            <a:xfrm>
              <a:off x="7292280" y="2170510"/>
              <a:ext cx="736035" cy="7315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3" name="Google Shape;233;p34"/>
            <p:cNvSpPr txBox="1"/>
            <p:nvPr/>
          </p:nvSpPr>
          <p:spPr>
            <a:xfrm>
              <a:off x="6139434" y="2967869"/>
              <a:ext cx="3046500" cy="26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b="1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Katalis</a:t>
              </a:r>
              <a:endParaRPr sz="13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F2EB236-D726-1FF2-C0E2-07FC79A129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993CE9A-2AE6-37EA-281A-9DB05A03E5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AE9BD-4BAD-D276-82AA-EFF9330A37EC}"/>
              </a:ext>
            </a:extLst>
          </p:cNvPr>
          <p:cNvSpPr txBox="1"/>
          <p:nvPr/>
        </p:nvSpPr>
        <p:spPr>
          <a:xfrm>
            <a:off x="1100667" y="2006600"/>
            <a:ext cx="7393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>
                <a:latin typeface="Aptos" panose="020B0004020202020204" pitchFamily="34" charset="0"/>
              </a:rPr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55715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sldNum" idx="4294967295"/>
          </p:nvPr>
        </p:nvSpPr>
        <p:spPr>
          <a:xfrm>
            <a:off x="578760" y="4875579"/>
            <a:ext cx="548700" cy="2462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3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58AB722-9345-D950-0D38-0D0FD133A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25E35-BE89-E742-9DE8-5E752C18C3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21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lvl="0"/>
            <a:endParaRPr lang="en-DE"/>
          </a:p>
        </p:txBody>
      </p:sp>
      <p:sp>
        <p:nvSpPr>
          <p:cNvPr id="153" name="Google Shape;153;p2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>
              <a:spcAft>
                <a:spcPts val="1200"/>
              </a:spcAft>
              <a:buNone/>
            </a:pPr>
            <a:endParaRPr lang="en-DE"/>
          </a:p>
        </p:txBody>
      </p:sp>
      <p:sp>
        <p:nvSpPr>
          <p:cNvPr id="154" name="Google Shape;154;p28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167" name="Google Shape;167;p30"/>
          <p:cNvSpPr txBox="1">
            <a:spLocks noGrp="1"/>
          </p:cNvSpPr>
          <p:nvPr>
            <p:ph type="sldNum" idx="4294967295"/>
          </p:nvPr>
        </p:nvSpPr>
        <p:spPr>
          <a:xfrm>
            <a:off x="1482183" y="463857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68" name="Google Shape;168;p30"/>
          <p:cNvSpPr>
            <a:spLocks noGrp="1"/>
          </p:cNvSpPr>
          <p:nvPr>
            <p:ph type="pic" idx="2"/>
          </p:nvPr>
        </p:nvSpPr>
        <p:spPr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9" name="Google Shape;169;p30"/>
          <p:cNvSpPr>
            <a:spLocks noGrp="1"/>
          </p:cNvSpPr>
          <p:nvPr>
            <p:ph type="pic" idx="3"/>
          </p:nvPr>
        </p:nvSpPr>
        <p:spPr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0" name="Google Shape;170;p30"/>
          <p:cNvSpPr>
            <a:spLocks noGrp="1"/>
          </p:cNvSpPr>
          <p:nvPr>
            <p:ph type="pic" idx="4"/>
          </p:nvPr>
        </p:nvSpPr>
        <p:spPr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1" name="Google Shape;171;p30"/>
          <p:cNvSpPr>
            <a:spLocks noGrp="1"/>
          </p:cNvSpPr>
          <p:nvPr>
            <p:ph type="pic" idx="5"/>
          </p:nvPr>
        </p:nvSpPr>
        <p:spPr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E0A71-0CBA-6830-0A4A-30DE8CD46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1702AD-CB1D-C2F0-EFA2-5F87354AAF16}"/>
              </a:ext>
            </a:extLst>
          </p:cNvPr>
          <p:cNvSpPr>
            <a:spLocks noGrp="1"/>
          </p:cNvSpPr>
          <p:nvPr>
            <p:ph type="pic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E4F7BFF-C027-24A9-4974-5CA2DA9909A5}"/>
              </a:ext>
            </a:extLst>
          </p:cNvPr>
          <p:cNvSpPr>
            <a:spLocks noGrp="1"/>
          </p:cNvSpPr>
          <p:nvPr>
            <p:ph type="pic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A5AA3C9-1994-7713-92E1-2F6B3DFD3954}"/>
              </a:ext>
            </a:extLst>
          </p:cNvPr>
          <p:cNvSpPr>
            <a:spLocks noGrp="1"/>
          </p:cNvSpPr>
          <p:nvPr>
            <p:ph type="pic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0EEB7C6-8FBE-19C2-7B5B-4D5CEAA679DD}"/>
              </a:ext>
            </a:extLst>
          </p:cNvPr>
          <p:cNvSpPr>
            <a:spLocks noGrp="1"/>
          </p:cNvSpPr>
          <p:nvPr>
            <p:ph type="pic" idx="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34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tx1"/>
              </a:solidFill>
            </a:endParaRPr>
          </a:p>
        </p:txBody>
      </p:sp>
      <p:sp>
        <p:nvSpPr>
          <p:cNvPr id="178" name="Google Shape;178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6" name="Google Shape;176;p31"/>
          <p:cNvSpPr txBox="1">
            <a:spLocks noGrp="1"/>
          </p:cNvSpPr>
          <p:nvPr>
            <p:ph type="sldNum" idx="4294967295"/>
          </p:nvPr>
        </p:nvSpPr>
        <p:spPr>
          <a:xfrm>
            <a:off x="1482183" y="463857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E66F3"/>
      </a:accent1>
      <a:accent2>
        <a:srgbClr val="212121"/>
      </a:accent2>
      <a:accent3>
        <a:srgbClr val="78909C"/>
      </a:accent3>
      <a:accent4>
        <a:srgbClr val="0E66F3"/>
      </a:accent4>
      <a:accent5>
        <a:srgbClr val="0E66F3"/>
      </a:accent5>
      <a:accent6>
        <a:srgbClr val="0E66F3"/>
      </a:accent6>
      <a:hlink>
        <a:srgbClr val="0E66F3"/>
      </a:hlink>
      <a:folHlink>
        <a:srgbClr val="0097A7"/>
      </a:folHlink>
    </a:clrScheme>
    <a:fontScheme name="Aptos Slides">
      <a:majorFont>
        <a:latin typeface="Aptos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>
            <a:latin typeface="Aptos" panose="020B0004020202020204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BCBE28C152D347A599609430F3695F" ma:contentTypeVersion="7" ma:contentTypeDescription="Create a new document." ma:contentTypeScope="" ma:versionID="b2b652d93a27ce2bcb922acdc8fed1ab">
  <xsd:schema xmlns:xsd="http://www.w3.org/2001/XMLSchema" xmlns:xs="http://www.w3.org/2001/XMLSchema" xmlns:p="http://schemas.microsoft.com/office/2006/metadata/properties" xmlns:ns2="bb322e0b-0106-40c9-b7b5-a5df000b03cb" targetNamespace="http://schemas.microsoft.com/office/2006/metadata/properties" ma:root="true" ma:fieldsID="e08a001fd8c5cc7508065e5bc4f2ea2e" ns2:_="">
    <xsd:import namespace="bb322e0b-0106-40c9-b7b5-a5df000b03c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322e0b-0106-40c9-b7b5-a5df000b03c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CF83FAC-70CD-4437-9316-EE37F674998E}">
  <ds:schemaRefs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purl.org/dc/terms/"/>
    <ds:schemaRef ds:uri="http://purl.org/dc/dcmitype/"/>
    <ds:schemaRef ds:uri="http://www.w3.org/XML/1998/namespace"/>
    <ds:schemaRef ds:uri="http://schemas.openxmlformats.org/package/2006/metadata/core-properties"/>
    <ds:schemaRef ds:uri="bb322e0b-0106-40c9-b7b5-a5df000b03cb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F9E1014-C62B-4307-8293-F4F007368C8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1369D1-8EC5-450C-A271-3A01ED87E8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b322e0b-0106-40c9-b7b5-a5df000b03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0cf7ac0a-4681-4823-ab0b-04ef02c5f873}" enabled="1" method="Standard" siteId="{42f7676c-f455-423c-82f6-dc2d99791af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</Words>
  <Application>Microsoft Office PowerPoint</Application>
  <PresentationFormat>On-screen Show (16:9)</PresentationFormat>
  <Paragraphs>34</Paragraphs>
  <Slides>12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Members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Helmke, Anna (external - Service)</dc:creator>
  <cp:lastModifiedBy>Helmke, Anna (external - Service)</cp:lastModifiedBy>
  <cp:revision>5</cp:revision>
  <dcterms:modified xsi:type="dcterms:W3CDTF">2026-01-13T08:03:48Z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0x010100F0BCBE28C152D347A599609430F3695F</vt:lpwstr>
  </property>
  <property fmtid="{D5CDD505-2E9C-101B-9397-08002B2CF9AE}" pid="3" name="_dlc_DocIdItemGuid">
    <vt:lpwstr>060753ef-c78e-4a98-9f3e-36ac143946f3</vt:lpwstr>
  </property>
  <property fmtid="{D5CDD505-2E9C-101B-9397-08002B2CF9AE}" pid="4" name="MediaServiceImageTags">
    <vt:lpwstr/>
  </property>
</Properties>
</file>